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906234" marR="0" indent="-449034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–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1333500" marR="0" indent="-41910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18745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–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23317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»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27889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32461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37033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4160520" marR="0" indent="-502920" algn="ctr" defTabSz="457200" rtl="0" fontAlgn="auto" latinLnBrk="0" hangingPunct="0">
      <a:lnSpc>
        <a:spcPct val="100000"/>
      </a:lnSpc>
      <a:spcBef>
        <a:spcPts val="600"/>
      </a:spcBef>
      <a:spcAft>
        <a:spcPts val="0"/>
      </a:spcAft>
      <a:buClrTx/>
      <a:buSzPct val="100000"/>
      <a:buFontTx/>
      <a:buChar char="•"/>
      <a:tabLst/>
      <a:defRPr kumimoji="0" sz="4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14"/>
  </p:normalViewPr>
  <p:slideViewPr>
    <p:cSldViewPr snapToGrid="0">
      <p:cViewPr varScale="1">
        <p:scale>
          <a:sx n="163" d="100"/>
          <a:sy n="163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519FF09-1570-65E8-4F75-69245A005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6798B3-684E-B98F-FE3A-5AFB7D98BE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889C-F285-624F-836B-1112538BA1A0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AC4D-CB56-FB3D-0D29-7E0381DAB8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DBE855-95B8-017B-44AD-969FAAD3FC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7C95-B9B1-CC4E-B5EA-4BFEBDF27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17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1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 txBox="1">
            <a:spLocks noGrp="1"/>
          </p:cNvSpPr>
          <p:nvPr>
            <p:ph type="body" sz="quarter" idx="13"/>
          </p:nvPr>
        </p:nvSpPr>
        <p:spPr>
          <a:xfrm>
            <a:off x="519115" y="1504949"/>
            <a:ext cx="8105770" cy="68580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dirty="0"/>
              <a:t>Title</a:t>
            </a:r>
          </a:p>
        </p:txBody>
      </p:sp>
      <p:sp>
        <p:nvSpPr>
          <p:cNvPr id="13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519115" y="2368549"/>
            <a:ext cx="8105770" cy="431801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anc, conception&#10;&#10;Description générée automatiquement">
            <a:extLst>
              <a:ext uri="{FF2B5EF4-FFF2-40B4-BE49-F238E27FC236}">
                <a16:creationId xmlns:a16="http://schemas.microsoft.com/office/drawing/2014/main" id="{BF158E8E-C9F5-B2EA-9FF8-3EE4391A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180"/>
          </a:xfrm>
          <a:prstGeom prst="rect">
            <a:avLst/>
          </a:prstGeom>
        </p:spPr>
      </p:pic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xfrm>
            <a:off x="1312126" y="0"/>
            <a:ext cx="6519748" cy="74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23" name="Texte niveau 1…"/>
          <p:cNvSpPr txBox="1">
            <a:spLocks noGrp="1"/>
          </p:cNvSpPr>
          <p:nvPr>
            <p:ph type="body" idx="1"/>
          </p:nvPr>
        </p:nvSpPr>
        <p:spPr>
          <a:xfrm>
            <a:off x="1" y="743414"/>
            <a:ext cx="9144001" cy="381372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400"/>
              </a:spcBef>
              <a:defRPr sz="17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30691" indent="-173491">
              <a:spcBef>
                <a:spcPts val="400"/>
              </a:spcBef>
              <a:defRPr sz="17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76325" indent="-161925">
              <a:spcBef>
                <a:spcPts val="400"/>
              </a:spcBef>
              <a:defRPr sz="17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565910" indent="-194310">
              <a:spcBef>
                <a:spcPts val="400"/>
              </a:spcBef>
              <a:defRPr sz="17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023110" indent="-194310">
              <a:spcBef>
                <a:spcPts val="400"/>
              </a:spcBef>
              <a:defRPr sz="17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13EA3F05-62ED-DBE6-82BC-B4FB807365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41619" cy="5144840"/>
          </a:xfrm>
          <a:prstGeom prst="rect">
            <a:avLst/>
          </a:prstGeom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68230" y="436517"/>
            <a:ext cx="6737668" cy="34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168230" y="1706157"/>
            <a:ext cx="6737668" cy="1731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94578" y="4643111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spcBef>
                <a:spcPts val="0"/>
              </a:spcBef>
              <a:defRPr sz="1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712333" marR="0" indent="-255133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152525" marR="0" indent="-238125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6573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145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5717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0289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4861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3943350" marR="0" indent="-285750" algn="ctr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5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57DA5735-706C-9CBD-A658-C86EBF3C5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079096" cy="5109652"/>
          </a:xfrm>
          <a:prstGeom prst="rect">
            <a:avLst/>
          </a:prstGeom>
        </p:spPr>
      </p:pic>
      <p:sp>
        <p:nvSpPr>
          <p:cNvPr id="33" name="Tex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Texte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"/>
          <p:cNvSpPr txBox="1">
            <a:spLocks noGrp="1"/>
          </p:cNvSpPr>
          <p:nvPr>
            <p:ph type="title"/>
          </p:nvPr>
        </p:nvSpPr>
        <p:spPr>
          <a:xfrm>
            <a:off x="1312126" y="0"/>
            <a:ext cx="6519748" cy="7434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1" y="743413"/>
            <a:ext cx="9144001" cy="38137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personnalisée">
  <a:themeElements>
    <a:clrScheme name="Conception personnalisé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Affichage à l'écran (16:9)</PresentationFormat>
  <Paragraphs>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Helvetica</vt:lpstr>
      <vt:lpstr>Helvetica Light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Hugo Fadet</cp:lastModifiedBy>
  <cp:revision>2</cp:revision>
  <dcterms:modified xsi:type="dcterms:W3CDTF">2023-10-18T09:32:57Z</dcterms:modified>
</cp:coreProperties>
</file>