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1pPr>
    <a:lvl2pPr marL="906234" marR="0" indent="-449034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–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2pPr>
    <a:lvl3pPr marL="1333500" marR="0" indent="-41910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•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3pPr>
    <a:lvl4pPr marL="1874520" marR="0" indent="-50292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–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4pPr>
    <a:lvl5pPr marL="2331720" marR="0" indent="-50292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»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5pPr>
    <a:lvl6pPr marL="2788920" marR="0" indent="-50292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•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6pPr>
    <a:lvl7pPr marL="3246120" marR="0" indent="-50292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•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7pPr>
    <a:lvl8pPr marL="3703320" marR="0" indent="-50292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•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8pPr>
    <a:lvl9pPr marL="4160520" marR="0" indent="-502920" algn="ctr" defTabSz="457200" rtl="0" fontAlgn="auto" latinLnBrk="0" hangingPunct="0">
      <a:lnSpc>
        <a:spcPct val="100000"/>
      </a:lnSpc>
      <a:spcBef>
        <a:spcPts val="600"/>
      </a:spcBef>
      <a:spcAft>
        <a:spcPts val="0"/>
      </a:spcAft>
      <a:buClrTx/>
      <a:buSzPct val="100000"/>
      <a:buFontTx/>
      <a:buChar char="•"/>
      <a:tabLst/>
      <a:defRPr kumimoji="0" sz="4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728"/>
  </p:normalViewPr>
  <p:slideViewPr>
    <p:cSldViewPr snapToGrid="0">
      <p:cViewPr varScale="1">
        <p:scale>
          <a:sx n="139" d="100"/>
          <a:sy n="139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9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519FF09-1570-65E8-4F75-69245A005B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56798B3-684E-B98F-FE3A-5AFB7D98BE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889C-F285-624F-836B-1112538BA1A0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2EAC4D-CB56-FB3D-0D29-7E0381DAB8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DBE855-95B8-017B-44AD-969FAAD3FC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47C95-B9B1-CC4E-B5EA-4BFEBDF277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717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01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"/>
          <p:cNvSpPr txBox="1">
            <a:spLocks noGrp="1"/>
          </p:cNvSpPr>
          <p:nvPr>
            <p:ph type="body" sz="quarter" idx="13"/>
          </p:nvPr>
        </p:nvSpPr>
        <p:spPr>
          <a:xfrm>
            <a:off x="519115" y="1504949"/>
            <a:ext cx="8105770" cy="68580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dirty="0"/>
              <a:t>Title</a:t>
            </a:r>
          </a:p>
        </p:txBody>
      </p:sp>
      <p:sp>
        <p:nvSpPr>
          <p:cNvPr id="13" name="Subtitle"/>
          <p:cNvSpPr txBox="1">
            <a:spLocks noGrp="1"/>
          </p:cNvSpPr>
          <p:nvPr>
            <p:ph type="body" sz="quarter" idx="14"/>
          </p:nvPr>
        </p:nvSpPr>
        <p:spPr>
          <a:xfrm>
            <a:off x="519115" y="2368549"/>
            <a:ext cx="8105770" cy="431801"/>
          </a:xfrm>
          <a:prstGeom prst="rect">
            <a:avLst/>
          </a:prstGeom>
        </p:spPr>
        <p:txBody>
          <a:bodyPr anchor="t"/>
          <a:lstStyle>
            <a:lvl1pPr>
              <a:defRPr sz="2800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dirty="0"/>
              <a:t>Subtitle</a:t>
            </a:r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blanc, conception&#10;&#10;Description générée automatiquement">
            <a:extLst>
              <a:ext uri="{FF2B5EF4-FFF2-40B4-BE49-F238E27FC236}">
                <a16:creationId xmlns:a16="http://schemas.microsoft.com/office/drawing/2014/main" id="{BF158E8E-C9F5-B2EA-9FF8-3EE4391AD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6180"/>
          </a:xfrm>
          <a:prstGeom prst="rect">
            <a:avLst/>
          </a:prstGeom>
        </p:spPr>
      </p:pic>
      <p:sp>
        <p:nvSpPr>
          <p:cNvPr id="22" name="Texte du titre"/>
          <p:cNvSpPr txBox="1">
            <a:spLocks noGrp="1"/>
          </p:cNvSpPr>
          <p:nvPr>
            <p:ph type="title"/>
          </p:nvPr>
        </p:nvSpPr>
        <p:spPr>
          <a:xfrm>
            <a:off x="1312126" y="0"/>
            <a:ext cx="6519748" cy="7434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 err="1"/>
              <a:t>Texte</a:t>
            </a:r>
            <a:r>
              <a:rPr dirty="0"/>
              <a:t> du </a:t>
            </a:r>
            <a:r>
              <a:rPr dirty="0" err="1"/>
              <a:t>titre</a:t>
            </a:r>
            <a:endParaRPr dirty="0"/>
          </a:p>
        </p:txBody>
      </p:sp>
      <p:sp>
        <p:nvSpPr>
          <p:cNvPr id="23" name="Texte niveau 1…"/>
          <p:cNvSpPr txBox="1">
            <a:spLocks noGrp="1"/>
          </p:cNvSpPr>
          <p:nvPr>
            <p:ph type="body" idx="1"/>
          </p:nvPr>
        </p:nvSpPr>
        <p:spPr>
          <a:xfrm>
            <a:off x="1" y="743414"/>
            <a:ext cx="9144001" cy="3813720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spcBef>
                <a:spcPts val="400"/>
              </a:spcBef>
              <a:defRPr sz="17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630691" indent="-173491">
              <a:spcBef>
                <a:spcPts val="400"/>
              </a:spcBef>
              <a:defRPr sz="17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1076325" indent="-161925">
              <a:spcBef>
                <a:spcPts val="400"/>
              </a:spcBef>
              <a:defRPr sz="17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1565910" indent="-194310">
              <a:spcBef>
                <a:spcPts val="400"/>
              </a:spcBef>
              <a:defRPr sz="17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2023110" indent="-194310">
              <a:spcBef>
                <a:spcPts val="400"/>
              </a:spcBef>
              <a:defRPr sz="17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1</a:t>
            </a:r>
          </a:p>
          <a:p>
            <a:pPr lvl="1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2</a:t>
            </a:r>
          </a:p>
          <a:p>
            <a:pPr lvl="2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3</a:t>
            </a:r>
          </a:p>
          <a:p>
            <a:pPr lvl="3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4</a:t>
            </a:r>
          </a:p>
          <a:p>
            <a:pPr lvl="4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 5</a:t>
            </a:r>
          </a:p>
        </p:txBody>
      </p:sp>
      <p:sp>
        <p:nvSpPr>
          <p:cNvPr id="2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apture d’écran, graphisme, Graphique&#10;&#10;Description générée automatiquement">
            <a:extLst>
              <a:ext uri="{FF2B5EF4-FFF2-40B4-BE49-F238E27FC236}">
                <a16:creationId xmlns:a16="http://schemas.microsoft.com/office/drawing/2014/main" id="{13EA3F05-62ED-DBE6-82BC-B4FB807365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" y="0"/>
            <a:ext cx="9141619" cy="5144840"/>
          </a:xfrm>
          <a:prstGeom prst="rect">
            <a:avLst/>
          </a:prstGeom>
        </p:spPr>
      </p:pic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168230" y="436517"/>
            <a:ext cx="6737668" cy="3488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r>
              <a:rPr dirty="0" err="1"/>
              <a:t>Texte</a:t>
            </a:r>
            <a:r>
              <a:rPr dirty="0"/>
              <a:t> du </a:t>
            </a:r>
            <a:r>
              <a:rPr dirty="0" err="1"/>
              <a:t>titre</a:t>
            </a:r>
            <a:endParaRPr dirty="0"/>
          </a:p>
        </p:txBody>
      </p:sp>
      <p:sp>
        <p:nvSpPr>
          <p:cNvPr id="4" name="Texte niveau 1…"/>
          <p:cNvSpPr txBox="1">
            <a:spLocks noGrp="1"/>
          </p:cNvSpPr>
          <p:nvPr>
            <p:ph type="body" idx="1"/>
          </p:nvPr>
        </p:nvSpPr>
        <p:spPr>
          <a:xfrm>
            <a:off x="168230" y="1706157"/>
            <a:ext cx="6737668" cy="1731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1</a:t>
            </a:r>
          </a:p>
          <a:p>
            <a:pPr lvl="1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2</a:t>
            </a:r>
          </a:p>
          <a:p>
            <a:pPr lvl="2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3</a:t>
            </a:r>
          </a:p>
          <a:p>
            <a:pPr lvl="3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4</a:t>
            </a:r>
          </a:p>
          <a:p>
            <a:pPr lvl="4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 5</a:t>
            </a:r>
          </a:p>
        </p:txBody>
      </p:sp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294578" y="4643111"/>
            <a:ext cx="258623" cy="24830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spcBef>
                <a:spcPts val="0"/>
              </a:spcBef>
              <a:defRPr sz="12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‹N°›</a:t>
            </a:fld>
            <a:endParaRPr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1pPr>
      <a:lvl2pPr marL="712333" marR="0" indent="-255133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2pPr>
      <a:lvl3pPr marL="1152525" marR="0" indent="-238125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3pPr>
      <a:lvl4pPr marL="1657350" marR="0" indent="-285750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4pPr>
      <a:lvl5pPr marL="2114550" marR="0" indent="-285750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5pPr>
      <a:lvl6pPr marL="2571750" marR="0" indent="-285750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6pPr>
      <a:lvl7pPr marL="3028950" marR="0" indent="-285750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7pPr>
      <a:lvl8pPr marL="3486150" marR="0" indent="-285750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8pPr>
      <a:lvl9pPr marL="3943350" marR="0" indent="-285750" algn="ctr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5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e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" name="Texte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/>
          <p:cNvSpPr txBox="1">
            <a:spLocks noGrp="1"/>
          </p:cNvSpPr>
          <p:nvPr>
            <p:ph type="title"/>
          </p:nvPr>
        </p:nvSpPr>
        <p:spPr>
          <a:xfrm>
            <a:off x="1312126" y="0"/>
            <a:ext cx="6519748" cy="74341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1" y="743413"/>
            <a:ext cx="9144001" cy="381372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onception personnalisée">
  <a:themeElements>
    <a:clrScheme name="Conception personnalisée">
      <a:dk1>
        <a:srgbClr val="FFFFFF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nception personnalisé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onception personnalisé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norm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60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Conception personnalisé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nception personnalisé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onception personnalisé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norm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60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Affichage à l'écran (16:9)</PresentationFormat>
  <Paragraphs>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Helvetica</vt:lpstr>
      <vt:lpstr>Helvetica Light</vt:lpstr>
      <vt:lpstr>Conception personnalisée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Christelle Bebo</cp:lastModifiedBy>
  <cp:revision>1</cp:revision>
  <dcterms:modified xsi:type="dcterms:W3CDTF">2023-10-05T10:20:08Z</dcterms:modified>
</cp:coreProperties>
</file>